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9" r:id="rId6"/>
    <p:sldId id="265" r:id="rId7"/>
    <p:sldId id="257" r:id="rId8"/>
    <p:sldId id="267" r:id="rId9"/>
    <p:sldId id="268" r:id="rId10"/>
    <p:sldId id="266" r:id="rId11"/>
    <p:sldId id="261" r:id="rId12"/>
    <p:sldId id="263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A36A5-75CC-45F3-81C6-225FB2D1F934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7379-9A6A-4FB6-9EEE-EACEF8C26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Giving the CBO what it craves: Input!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NOWORKLOAD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EXEC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dbms_stats.gather_system_stats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OR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EXEC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dbms_stats.gather_system_stats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'NOWORKLOAD'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INTERVAL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EXEC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dbms_stats.gather_system_stats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'INTERVAL'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360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600" b="1" i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--6hrs</a:t>
            </a:r>
            <a:endParaRPr lang="en-US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START/STOP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EXEC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dbms_stats.gather_system_stats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'START'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1600" i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-- time passes, can close session if you wish, later...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EXEC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dbms_stats.gather_system_stats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'STOP'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SQL for RCMD_ANSWER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sr.enamem_id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phrase_id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sr.scritmtyp_id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item_type_id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,1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lang_id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i="1" dirty="0">
                <a:latin typeface="Courier New" pitchFamily="49" charset="0"/>
                <a:cs typeface="Courier New" pitchFamily="49" charset="0"/>
              </a:rPr>
              <a:t>-- English for </a:t>
            </a:r>
            <a:r>
              <a:rPr lang="en-US" sz="1200" b="1" i="1" dirty="0" err="1">
                <a:latin typeface="Courier New" pitchFamily="49" charset="0"/>
                <a:cs typeface="Courier New" pitchFamily="49" charset="0"/>
              </a:rPr>
              <a:t>numerics</a:t>
            </a:r>
            <a:r>
              <a:rPr lang="en-US" sz="1200" b="1" i="1" dirty="0">
                <a:latin typeface="Courier New" pitchFamily="49" charset="0"/>
                <a:cs typeface="Courier New" pitchFamily="49" charset="0"/>
              </a:rPr>
              <a:t> and dates 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answer_txt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sr.scrres_answer_date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answer_dt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answer_num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script_responses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enabled_member_mstr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sr.enamem_id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em.procstat_id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14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em.enamem_home_unit_id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&gt; 0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&lt;&gt; 969 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969 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IS NOT NULL))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&lt;&gt; 173563 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173563 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&lt;&gt; 969))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sr.scrres_answer_date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IS NOT NULL OR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is NOT NULL)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UNION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srt.enamem_id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phrase_id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srt.scritmtyp_id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item_type_id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srt.lang_id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answer_txt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answer_dt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answer_num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script_response_translations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enabled_member_mstr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srt.enamem_id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em.procstat_id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14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em.enamem_home_unit_id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&gt; 0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&lt;&gt; 969 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969 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IS NOT NULL))</a:t>
            </a:r>
          </a:p>
          <a:p>
            <a:pPr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IS NOT NULL;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SQL for RCMD_ANSWER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/*+ FIRST_ROWS */ </a:t>
            </a: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sr.enamem_id</a:t>
            </a:r>
            <a:endParaRPr lang="en-US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phrase_id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sr.scritmtyp_id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item_type_id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,1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lang_id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-- English for </a:t>
            </a: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numerics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and dates 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answer_txt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sr.scrres_answer_date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answer_dt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script_responses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enabled_member_mstr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sr.enamem_id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em.procstat_id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14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em.enamem_home_unit_id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&lt;&gt; 969 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969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 NOT NULL))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&lt;&gt; 173563 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173563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sr.scrphr_id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&lt;&gt; 969))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sr.scrres_answer_date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 NOT NULL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sr.scrres_answer_num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 NOT NULL)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UNION ALL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/*+ FIRST_ROWS */ </a:t>
            </a: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srt.enamem_id</a:t>
            </a:r>
            <a:endParaRPr lang="en-US" b="1" i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phrase_id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srt.scritmtyp_id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item_type_id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srt.lang_id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answer_txt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answer_dt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,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answer_num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script_response_translations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enabled_member_mstr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srt.enamem_id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em.procstat_id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14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em.enamem_home_unit_id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&lt;&gt; 969 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srt.scrphr_id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969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 NOT NULL))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srt.restrans_answer_text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IS NOT NULL;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 Comparison before System Stats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15577"/>
            <a:ext cx="8682038" cy="148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8763000" cy="24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1447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276600"/>
            <a:ext cx="3276600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UNION ALL + FIRST_ROWS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9i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magic sauce for tuning queries and aberrant CBO behavior was:</a:t>
            </a:r>
          </a:p>
          <a:p>
            <a:r>
              <a:rPr lang="en-US" dirty="0" smtClean="0"/>
              <a:t>OPTIMIZER_INDEX_COST_ADJ, OPTIMIZER_INDEX_CACHING</a:t>
            </a:r>
          </a:p>
          <a:p>
            <a:r>
              <a:rPr lang="en-US" dirty="0" smtClean="0"/>
              <a:t>Defaults were 0 for caching and 100 for index cost, indicating a 0% hit ratio on the buffer cache and that indexed access is 100% (exactly the same) as costly as full table scans.</a:t>
            </a:r>
          </a:p>
          <a:p>
            <a:r>
              <a:rPr lang="en-US" dirty="0" smtClean="0"/>
              <a:t>Awful defaults for OLTP systems</a:t>
            </a:r>
          </a:p>
          <a:p>
            <a:r>
              <a:rPr lang="en-US" dirty="0" smtClean="0"/>
              <a:t>DB_FILE_MULTIBLOCK_READ_COUNT also handy to help the CBO out.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Old OPTIMIZER parameters obsolete. Do not use.</a:t>
            </a:r>
          </a:p>
          <a:p>
            <a:r>
              <a:rPr lang="en-US" dirty="0" smtClean="0"/>
              <a:t>9i and up: CBO uses the CPU Costing Model</a:t>
            </a:r>
          </a:p>
          <a:p>
            <a:pPr lvl="1"/>
            <a:r>
              <a:rPr lang="en-US" dirty="0" smtClean="0"/>
              <a:t>Lewis, Gorman, </a:t>
            </a:r>
            <a:r>
              <a:rPr lang="en-US" dirty="0" err="1" smtClean="0"/>
              <a:t>Kyte</a:t>
            </a:r>
            <a:r>
              <a:rPr lang="en-US" dirty="0" smtClean="0"/>
              <a:t>, Foote, </a:t>
            </a:r>
            <a:r>
              <a:rPr lang="en-US" dirty="0" err="1" smtClean="0"/>
              <a:t>Brietling</a:t>
            </a:r>
            <a:r>
              <a:rPr lang="en-US" dirty="0" smtClean="0"/>
              <a:t>, </a:t>
            </a:r>
            <a:r>
              <a:rPr lang="en-US" dirty="0" err="1" smtClean="0"/>
              <a:t>Geist</a:t>
            </a:r>
            <a:r>
              <a:rPr lang="en-US" dirty="0" smtClean="0"/>
              <a:t> and many, many more have all written about it.</a:t>
            </a:r>
          </a:p>
          <a:p>
            <a:pPr lvl="1"/>
            <a:r>
              <a:rPr lang="en-US" dirty="0" smtClean="0"/>
              <a:t>Cost = (#</a:t>
            </a:r>
            <a:r>
              <a:rPr lang="en-US" dirty="0" err="1" smtClean="0"/>
              <a:t>srds</a:t>
            </a:r>
            <a:r>
              <a:rPr lang="en-US" dirty="0" smtClean="0"/>
              <a:t> * </a:t>
            </a:r>
            <a:r>
              <a:rPr lang="en-US" dirty="0" err="1" smtClean="0"/>
              <a:t>sreadtm</a:t>
            </a:r>
            <a:r>
              <a:rPr lang="en-US" dirty="0" smtClean="0"/>
              <a:t> + #</a:t>
            </a:r>
            <a:r>
              <a:rPr lang="en-US" dirty="0" err="1" smtClean="0"/>
              <a:t>mrds</a:t>
            </a:r>
            <a:r>
              <a:rPr lang="en-US" dirty="0" smtClean="0"/>
              <a:t> * </a:t>
            </a:r>
            <a:r>
              <a:rPr lang="en-US" dirty="0" err="1" smtClean="0"/>
              <a:t>mreadtm</a:t>
            </a:r>
            <a:r>
              <a:rPr lang="en-US" dirty="0" smtClean="0"/>
              <a:t> + #</a:t>
            </a:r>
            <a:r>
              <a:rPr lang="en-US" dirty="0" err="1" smtClean="0"/>
              <a:t>cpucycles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n-US" dirty="0" err="1" smtClean="0"/>
              <a:t>cpuspeed</a:t>
            </a:r>
            <a:r>
              <a:rPr lang="en-US" dirty="0" smtClean="0"/>
              <a:t>) / </a:t>
            </a:r>
            <a:r>
              <a:rPr lang="en-US" dirty="0" err="1" smtClean="0"/>
              <a:t>sreadtm</a:t>
            </a:r>
            <a:endParaRPr lang="en-US" dirty="0" smtClean="0"/>
          </a:p>
          <a:p>
            <a:r>
              <a:rPr lang="en-US" dirty="0" smtClean="0"/>
              <a:t>Let Oracle determine how costly IO operations are: memory, single vs. </a:t>
            </a:r>
            <a:r>
              <a:rPr lang="en-US" dirty="0" err="1" smtClean="0"/>
              <a:t>multiblock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9i</a:t>
            </a:r>
          </a:p>
          <a:p>
            <a:pPr lvl="1"/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Had to ensure </a:t>
            </a:r>
            <a:r>
              <a:rPr lang="en-US" dirty="0" err="1" smtClean="0"/>
              <a:t>mreadtim</a:t>
            </a:r>
            <a:r>
              <a:rPr lang="en-US" dirty="0" smtClean="0"/>
              <a:t> was larger than </a:t>
            </a:r>
            <a:r>
              <a:rPr lang="en-US" dirty="0" err="1" smtClean="0"/>
              <a:t>sreadtim</a:t>
            </a:r>
            <a:endParaRPr lang="en-US" dirty="0" smtClean="0"/>
          </a:p>
          <a:p>
            <a:pPr lvl="1"/>
            <a:r>
              <a:rPr lang="en-US" dirty="0" smtClean="0"/>
              <a:t>Can manually set them if gathering botches 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10g</a:t>
            </a:r>
          </a:p>
          <a:p>
            <a:pPr lvl="1"/>
            <a:r>
              <a:rPr lang="en-US" dirty="0" smtClean="0"/>
              <a:t>Uses default NOWORKLOAD statistics upon DB startup if there are none (only gathers </a:t>
            </a:r>
            <a:r>
              <a:rPr lang="en-US" dirty="0" err="1" smtClean="0"/>
              <a:t>cpuspeednw</a:t>
            </a:r>
            <a:r>
              <a:rPr lang="en-US" dirty="0" smtClean="0"/>
              <a:t>):</a:t>
            </a:r>
          </a:p>
          <a:p>
            <a:pPr lvl="2"/>
            <a:r>
              <a:rPr lang="en-US" dirty="0" err="1"/>
              <a:t>c</a:t>
            </a:r>
            <a:r>
              <a:rPr lang="en-US" dirty="0" err="1" smtClean="0"/>
              <a:t>puspeednw</a:t>
            </a:r>
            <a:r>
              <a:rPr lang="en-US" dirty="0" smtClean="0"/>
              <a:t>: millions of operations per second</a:t>
            </a:r>
          </a:p>
          <a:p>
            <a:pPr lvl="2"/>
            <a:r>
              <a:rPr lang="en-US" dirty="0" err="1"/>
              <a:t>i</a:t>
            </a:r>
            <a:r>
              <a:rPr lang="en-US" dirty="0" err="1" smtClean="0"/>
              <a:t>oseektim</a:t>
            </a:r>
            <a:r>
              <a:rPr lang="en-US" dirty="0" smtClean="0"/>
              <a:t>: disk seek time in milliseconds, default 10</a:t>
            </a:r>
          </a:p>
          <a:p>
            <a:pPr lvl="2"/>
            <a:r>
              <a:rPr lang="en-US" dirty="0" err="1"/>
              <a:t>i</a:t>
            </a:r>
            <a:r>
              <a:rPr lang="en-US" dirty="0" err="1" smtClean="0"/>
              <a:t>otfrspeed</a:t>
            </a:r>
            <a:r>
              <a:rPr lang="en-US" dirty="0" smtClean="0"/>
              <a:t>: disk transfer time in bytes per millisecond, default 4096 (most are faster than this)</a:t>
            </a:r>
          </a:p>
          <a:p>
            <a:pPr lvl="1"/>
            <a:r>
              <a:rPr lang="en-US" dirty="0" smtClean="0"/>
              <a:t>If workload stats aren’t gathered, Oracle does its best and calculates </a:t>
            </a:r>
            <a:r>
              <a:rPr lang="en-US" dirty="0" err="1" smtClean="0"/>
              <a:t>sreadtim</a:t>
            </a:r>
            <a:r>
              <a:rPr lang="en-US" dirty="0" smtClean="0"/>
              <a:t>, </a:t>
            </a:r>
            <a:r>
              <a:rPr lang="en-US" dirty="0" err="1" smtClean="0"/>
              <a:t>mreadtim</a:t>
            </a:r>
            <a:r>
              <a:rPr lang="en-US" dirty="0" smtClean="0"/>
              <a:t> and MBRC from NW stats:</a:t>
            </a:r>
          </a:p>
          <a:p>
            <a:pPr lvl="2"/>
            <a:r>
              <a:rPr lang="en-US" dirty="0" smtClean="0"/>
              <a:t>MBRC = </a:t>
            </a:r>
            <a:r>
              <a:rPr lang="en-US" dirty="0" err="1" smtClean="0"/>
              <a:t>db_file_multiblock_read_count</a:t>
            </a:r>
            <a:r>
              <a:rPr lang="en-US" dirty="0"/>
              <a:t> </a:t>
            </a:r>
            <a:r>
              <a:rPr lang="en-US" dirty="0" smtClean="0"/>
              <a:t>| _</a:t>
            </a:r>
            <a:r>
              <a:rPr lang="en-US" dirty="0" err="1" smtClean="0"/>
              <a:t>db_file_optimizer_read_count</a:t>
            </a:r>
            <a:r>
              <a:rPr lang="en-US" dirty="0" smtClean="0"/>
              <a:t> [8]</a:t>
            </a:r>
          </a:p>
          <a:p>
            <a:pPr lvl="2"/>
            <a:r>
              <a:rPr lang="en-US" dirty="0" err="1"/>
              <a:t>s</a:t>
            </a:r>
            <a:r>
              <a:rPr lang="en-US" dirty="0" err="1" smtClean="0"/>
              <a:t>readtim</a:t>
            </a:r>
            <a:r>
              <a:rPr lang="en-US" dirty="0" smtClean="0"/>
              <a:t> = </a:t>
            </a:r>
            <a:r>
              <a:rPr lang="en-US" dirty="0" err="1" smtClean="0"/>
              <a:t>ioseektim</a:t>
            </a:r>
            <a:r>
              <a:rPr lang="en-US" dirty="0" smtClean="0"/>
              <a:t> + </a:t>
            </a:r>
            <a:r>
              <a:rPr lang="en-US" dirty="0" err="1" smtClean="0"/>
              <a:t>db_block_size</a:t>
            </a:r>
            <a:r>
              <a:rPr lang="en-US" dirty="0" smtClean="0"/>
              <a:t>/</a:t>
            </a:r>
            <a:r>
              <a:rPr lang="en-US" dirty="0" err="1" smtClean="0"/>
              <a:t>iotrfrspeed</a:t>
            </a:r>
            <a:r>
              <a:rPr lang="en-US" dirty="0" smtClean="0"/>
              <a:t> [12ms]</a:t>
            </a:r>
          </a:p>
          <a:p>
            <a:pPr lvl="2"/>
            <a:r>
              <a:rPr lang="en-US" dirty="0" err="1" smtClean="0"/>
              <a:t>mreadtim</a:t>
            </a:r>
            <a:r>
              <a:rPr lang="en-US" dirty="0" smtClean="0"/>
              <a:t> = </a:t>
            </a:r>
            <a:r>
              <a:rPr lang="en-US" dirty="0" err="1" smtClean="0"/>
              <a:t>ioseektim</a:t>
            </a:r>
            <a:r>
              <a:rPr lang="en-US" dirty="0" smtClean="0"/>
              <a:t> + </a:t>
            </a:r>
            <a:r>
              <a:rPr lang="en-US" dirty="0" err="1" smtClean="0"/>
              <a:t>db_file_multiblock_read_count</a:t>
            </a:r>
            <a:r>
              <a:rPr lang="en-US" dirty="0" smtClean="0"/>
              <a:t> * </a:t>
            </a:r>
            <a:r>
              <a:rPr lang="en-US" dirty="0" err="1" smtClean="0"/>
              <a:t>db_block_size</a:t>
            </a:r>
            <a:r>
              <a:rPr lang="en-US" dirty="0" smtClean="0"/>
              <a:t>/</a:t>
            </a:r>
            <a:r>
              <a:rPr lang="en-US" dirty="0" err="1" smtClean="0"/>
              <a:t>iotfrspeed</a:t>
            </a:r>
            <a:r>
              <a:rPr lang="en-US" dirty="0" smtClean="0"/>
              <a:t> [26ms]</a:t>
            </a:r>
          </a:p>
          <a:p>
            <a:pPr lvl="1"/>
            <a:r>
              <a:rPr lang="en-US" dirty="0" smtClean="0"/>
              <a:t>Can explicitly gather NOWORKLOAD stats to get real </a:t>
            </a:r>
            <a:r>
              <a:rPr lang="en-US" dirty="0" err="1" smtClean="0"/>
              <a:t>ioseektim</a:t>
            </a:r>
            <a:r>
              <a:rPr lang="en-US" dirty="0" smtClean="0"/>
              <a:t> and </a:t>
            </a:r>
            <a:r>
              <a:rPr lang="en-US" dirty="0" err="1" smtClean="0"/>
              <a:t>iotfrspeed</a:t>
            </a:r>
            <a:r>
              <a:rPr lang="en-US" dirty="0" smtClean="0"/>
              <a:t> measurements.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costing model in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seen at the end of </a:t>
            </a:r>
            <a:r>
              <a:rPr lang="en-US" dirty="0" err="1" smtClean="0"/>
              <a:t>tkprof</a:t>
            </a:r>
            <a:r>
              <a:rPr lang="en-US" dirty="0" smtClean="0"/>
              <a:t> output.</a:t>
            </a:r>
          </a:p>
          <a:p>
            <a:r>
              <a:rPr lang="en-US" dirty="0" smtClean="0"/>
              <a:t>10g – CPU Costing by default</a:t>
            </a:r>
          </a:p>
          <a:p>
            <a:r>
              <a:rPr lang="en-US" dirty="0" smtClean="0"/>
              <a:t>9i - CPU Costing if system statistics present</a:t>
            </a:r>
          </a:p>
          <a:p>
            <a:r>
              <a:rPr lang="en-US" dirty="0" smtClean="0"/>
              <a:t>Toggle off:</a:t>
            </a:r>
          </a:p>
          <a:p>
            <a:pPr lvl="1"/>
            <a:r>
              <a:rPr lang="en-US" dirty="0" err="1" smtClean="0"/>
              <a:t>optimizer_features_enable</a:t>
            </a:r>
            <a:r>
              <a:rPr lang="en-US" dirty="0" smtClean="0"/>
              <a:t> to low version</a:t>
            </a:r>
          </a:p>
          <a:p>
            <a:pPr lvl="1"/>
            <a:r>
              <a:rPr lang="en-US" dirty="0" smtClean="0"/>
              <a:t>_</a:t>
            </a:r>
            <a:r>
              <a:rPr lang="en-US" dirty="0" err="1" smtClean="0"/>
              <a:t>optimizer_cost_model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NOCPU_COSTING hint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 System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OS bugs resulted in wacky values, in particular AIX had problems.</a:t>
            </a:r>
          </a:p>
          <a:p>
            <a:r>
              <a:rPr lang="en-US" dirty="0" smtClean="0"/>
              <a:t>So good idea to always check them after a gather.</a:t>
            </a:r>
          </a:p>
          <a:p>
            <a:pPr lvl="1"/>
            <a:r>
              <a:rPr lang="en-US" dirty="0" smtClean="0"/>
              <a:t>If wacky, manually set, ensuring </a:t>
            </a:r>
            <a:r>
              <a:rPr lang="en-US" dirty="0" err="1" smtClean="0"/>
              <a:t>mreadtim</a:t>
            </a:r>
            <a:r>
              <a:rPr lang="en-US" dirty="0" smtClean="0"/>
              <a:t> is some factor (2 to 4 times) larger than </a:t>
            </a:r>
            <a:r>
              <a:rPr lang="en-US" dirty="0" err="1" smtClean="0"/>
              <a:t>sreadtim</a:t>
            </a:r>
            <a:r>
              <a:rPr lang="en-US" dirty="0" smtClean="0"/>
              <a:t> to be semi-realistic.</a:t>
            </a:r>
          </a:p>
          <a:p>
            <a:r>
              <a:rPr lang="en-US" dirty="0" smtClean="0"/>
              <a:t>Good to </a:t>
            </a:r>
            <a:r>
              <a:rPr lang="en-US" dirty="0" err="1" smtClean="0"/>
              <a:t>regather</a:t>
            </a:r>
            <a:r>
              <a:rPr lang="en-US" dirty="0" smtClean="0"/>
              <a:t> after new hardware, disk, OS upgrade, Oracle upgrade, etc.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have?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1524000"/>
            <a:ext cx="366243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0512" y="1146969"/>
            <a:ext cx="252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Dev2 Before Fiddling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447800"/>
            <a:ext cx="3238772" cy="207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181600" y="1143000"/>
            <a:ext cx="326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Dev2 After Gather &amp; Delete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267200"/>
            <a:ext cx="3714074" cy="238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28600" y="3886201"/>
            <a:ext cx="403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Dev2 After </a:t>
            </a:r>
            <a:r>
              <a:rPr lang="en-US" dirty="0" err="1" smtClean="0"/>
              <a:t>Regather</a:t>
            </a:r>
            <a:r>
              <a:rPr lang="en-US" dirty="0" smtClean="0"/>
              <a:t> of NOWORKLOAD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191000"/>
            <a:ext cx="3810000" cy="24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8200" y="3810000"/>
            <a:ext cx="403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Dev2 After </a:t>
            </a:r>
            <a:r>
              <a:rPr lang="en-US" dirty="0" smtClean="0"/>
              <a:t>Gather of WORKLOAD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Statistics Retention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SQL&gt; EXEC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dbms_output.put_line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dbms_stats.get_stats_history_retention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5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31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PL/SQL procedure successfully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completed</a:t>
            </a:r>
          </a:p>
          <a:p>
            <a:r>
              <a:rPr lang="en-US" dirty="0" smtClean="0"/>
              <a:t>MBRC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SQL&gt; show parameter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multiblock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NAME                              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VALUE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------------------------------------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------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db_file_multiblock_read_count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16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Jonathan Lewis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you haven't done anything to set the </a:t>
            </a:r>
            <a:r>
              <a:rPr lang="en-US" b="1" dirty="0" smtClean="0"/>
              <a:t>system statistics</a:t>
            </a:r>
            <a:r>
              <a:rPr lang="en-US" dirty="0" smtClean="0"/>
              <a:t> and have reset the </a:t>
            </a:r>
            <a:r>
              <a:rPr lang="en-US" dirty="0" err="1" smtClean="0"/>
              <a:t>db_file_multiblock_read_count</a:t>
            </a:r>
            <a:r>
              <a:rPr lang="en-US" dirty="0" smtClean="0"/>
              <a:t>, then Oracle uses a hidden parameter called </a:t>
            </a:r>
            <a:r>
              <a:rPr lang="en-US" i="1" dirty="0" smtClean="0"/>
              <a:t>_</a:t>
            </a:r>
            <a:r>
              <a:rPr lang="en-US" i="1" dirty="0" err="1" smtClean="0"/>
              <a:t>db_file_optimizer_read_count</a:t>
            </a:r>
            <a:r>
              <a:rPr lang="en-US" dirty="0" smtClean="0"/>
              <a:t> as the basis for calculating the cost of </a:t>
            </a:r>
            <a:r>
              <a:rPr lang="en-US" dirty="0" err="1" smtClean="0"/>
              <a:t>tablescans</a:t>
            </a:r>
            <a:r>
              <a:rPr lang="en-US" dirty="0" smtClean="0"/>
              <a:t> and index fast full scans.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you set the </a:t>
            </a:r>
            <a:r>
              <a:rPr lang="en-US" dirty="0" err="1" smtClean="0"/>
              <a:t>db_file_mulitblock_read_count</a:t>
            </a:r>
            <a:r>
              <a:rPr lang="en-US" dirty="0" smtClean="0"/>
              <a:t>, then the _</a:t>
            </a:r>
            <a:r>
              <a:rPr lang="en-US" dirty="0" err="1" smtClean="0"/>
              <a:t>db_file_optimizer_read_count</a:t>
            </a:r>
            <a:r>
              <a:rPr lang="en-US" dirty="0" smtClean="0"/>
              <a:t> copies the value. If you don't set the </a:t>
            </a:r>
            <a:r>
              <a:rPr lang="en-US" dirty="0" err="1" smtClean="0"/>
              <a:t>db_file_multiblock_read_count</a:t>
            </a:r>
            <a:r>
              <a:rPr lang="en-US" dirty="0" smtClean="0"/>
              <a:t> then the default for the _</a:t>
            </a:r>
            <a:r>
              <a:rPr lang="en-US" dirty="0" err="1" smtClean="0"/>
              <a:t>db_file_optimizer_read_count</a:t>
            </a:r>
            <a:r>
              <a:rPr lang="en-US" dirty="0" smtClean="0"/>
              <a:t> is eight.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940</Words>
  <Application>Microsoft Office PowerPoint</Application>
  <PresentationFormat>On-screen Show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System Statistics</vt:lpstr>
      <vt:lpstr>Before 9i</vt:lpstr>
      <vt:lpstr>9i</vt:lpstr>
      <vt:lpstr>10g</vt:lpstr>
      <vt:lpstr>Which costing model in use?</vt:lpstr>
      <vt:lpstr>Maintain System Statistics</vt:lpstr>
      <vt:lpstr>What do we have?</vt:lpstr>
      <vt:lpstr>What do we have?</vt:lpstr>
      <vt:lpstr>Jonathan Lewis</vt:lpstr>
      <vt:lpstr>Gathering</vt:lpstr>
      <vt:lpstr>Migration SQL for RCMD_ANSWER</vt:lpstr>
      <vt:lpstr>Fixed SQL for RCMD_ANSWER</vt:lpstr>
      <vt:lpstr>Cost Comparison before System Stats</vt:lpstr>
    </vt:vector>
  </TitlesOfParts>
  <Company>LDS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Statistics</dc:title>
  <dc:creator>CoulamWA</dc:creator>
  <cp:lastModifiedBy>CoulamWA</cp:lastModifiedBy>
  <cp:revision>35</cp:revision>
  <dcterms:created xsi:type="dcterms:W3CDTF">2011-02-24T17:26:08Z</dcterms:created>
  <dcterms:modified xsi:type="dcterms:W3CDTF">2011-02-25T05:37:44Z</dcterms:modified>
</cp:coreProperties>
</file>